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8"/>
    <a:srgbClr val="0000CC"/>
    <a:srgbClr val="00008A"/>
    <a:srgbClr val="0000FF"/>
    <a:srgbClr val="0066FF"/>
    <a:srgbClr val="3399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6368" autoAdjust="0"/>
  </p:normalViewPr>
  <p:slideViewPr>
    <p:cSldViewPr snapToGrid="0">
      <p:cViewPr varScale="1">
        <p:scale>
          <a:sx n="114" d="100"/>
          <a:sy n="114" d="100"/>
        </p:scale>
        <p:origin x="80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52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CD297-2AB3-4D0E-A8B6-7693B51BA724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45331-6249-4D47-8D5B-01B9B1CD4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41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30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FEB2469F-A65D-42D6-9159-95DE1C9007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482"/>
          <a:stretch/>
        </p:blipFill>
        <p:spPr>
          <a:xfrm>
            <a:off x="1" y="-3783"/>
            <a:ext cx="12192000" cy="8842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2DFB94-F626-49F6-9B83-33338AEDBCCA}"/>
              </a:ext>
            </a:extLst>
          </p:cNvPr>
          <p:cNvSpPr/>
          <p:nvPr userDrawn="1"/>
        </p:nvSpPr>
        <p:spPr>
          <a:xfrm>
            <a:off x="0" y="6483904"/>
            <a:ext cx="12192000" cy="37409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0078"/>
              </a:gs>
              <a:gs pos="100000">
                <a:srgbClr val="00206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96701A-A110-4185-96B7-F64095FDCAE1}"/>
              </a:ext>
            </a:extLst>
          </p:cNvPr>
          <p:cNvSpPr txBox="1"/>
          <p:nvPr userDrawn="1"/>
        </p:nvSpPr>
        <p:spPr>
          <a:xfrm>
            <a:off x="5008" y="6483904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著者 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所属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), 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著者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著者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4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著者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第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5</a:t>
            </a:r>
            <a:r>
              <a: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著者</a:t>
            </a:r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et al.</a:t>
            </a:r>
            <a:endParaRPr kumimoji="1" lang="ja-JP" altLang="en-US" dirty="0">
              <a:solidFill>
                <a:schemeClr val="bg1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6CE48-D81A-4430-9B7D-82932E0E30AF}"/>
              </a:ext>
            </a:extLst>
          </p:cNvPr>
          <p:cNvSpPr txBox="1"/>
          <p:nvPr userDrawn="1"/>
        </p:nvSpPr>
        <p:spPr>
          <a:xfrm>
            <a:off x="10814633" y="0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0078"/>
                </a:solidFill>
                <a:effectLst>
                  <a:glow rad="152400">
                    <a:schemeClr val="bg1"/>
                  </a:glow>
                </a:effectLst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5P-42</a:t>
            </a:r>
            <a:endParaRPr kumimoji="1" lang="ja-JP" altLang="en-US" sz="2800" b="1" dirty="0">
              <a:solidFill>
                <a:srgbClr val="000078"/>
              </a:solidFill>
              <a:effectLst>
                <a:glow rad="152400">
                  <a:schemeClr val="bg1"/>
                </a:glow>
              </a:effectLst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5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A4C614-7404-4FD9-8347-B986ED61A9AB}"/>
              </a:ext>
            </a:extLst>
          </p:cNvPr>
          <p:cNvSpPr txBox="1"/>
          <p:nvPr/>
        </p:nvSpPr>
        <p:spPr>
          <a:xfrm>
            <a:off x="640080" y="1395342"/>
            <a:ext cx="10911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留意事項（留意事項は削除してご使用ください）</a:t>
            </a:r>
            <a:endParaRPr lang="en-US" altLang="ja-JP" sz="32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endParaRPr lang="ja-JP" altLang="en-US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ファイル形式は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MPEG-4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MP4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のみとなります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ファイルの名前を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ポスター番号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としてください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例：“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5P42.mp4”)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．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動画の時間は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45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秒～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60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秒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で納めてください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4.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動画サイズは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100 MB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以下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として下さい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5.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画質は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フル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HD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1920×1080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のみとし，撮影速度は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24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～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30 fps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です．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6.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フォントサイズは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18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ポイント以上の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Arial 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または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ポイント以上の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Calibri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7.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カンファレンスボーダーを含めてください．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8.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上のボーダーには，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タイトル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を記載して下さい．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9.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右上に，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ポスター番号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を記載して下さい．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10.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下のボーダーには，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全著者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第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著者には所属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を記載して下さい．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   なお，入りきらない場合は，</a:t>
            </a:r>
            <a:r>
              <a:rPr lang="en-US" altLang="ja-JP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et al.</a:t>
            </a:r>
            <a:r>
              <a:rPr lang="ja-JP" altLang="en-US" sz="24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と記載して頂いて構いません</a:t>
            </a:r>
            <a:endParaRPr lang="en-US" altLang="ja-JP" sz="24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88536A-16F6-4E86-9A83-9C4E2E1DB833}"/>
              </a:ext>
            </a:extLst>
          </p:cNvPr>
          <p:cNvSpPr txBox="1"/>
          <p:nvPr/>
        </p:nvSpPr>
        <p:spPr>
          <a:xfrm>
            <a:off x="1666220" y="35521"/>
            <a:ext cx="8836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テンプレート：フラッシュプレゼンテーション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77529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182</Words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CHEMINAS42</dc:creator>
  <cp:lastPrinted>2020-09-18T09:33:04Z</cp:lastPrinted>
  <dcterms:created xsi:type="dcterms:W3CDTF">2020-09-16T16:20:51Z</dcterms:created>
  <dcterms:modified xsi:type="dcterms:W3CDTF">2020-09-23T14:26:45Z</dcterms:modified>
</cp:coreProperties>
</file>