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80"/>
    <p:restoredTop sz="96291"/>
  </p:normalViewPr>
  <p:slideViewPr>
    <p:cSldViewPr snapToGrid="0" snapToObjects="1">
      <p:cViewPr varScale="1">
        <p:scale>
          <a:sx n="117" d="100"/>
          <a:sy n="117" d="100"/>
        </p:scale>
        <p:origin x="13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197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BBD672-93BD-4740-A3CE-DE4F9D2CE5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FCC22C-BF98-6045-ADB3-99DEFA8AE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9B45B-C125-F44B-A218-0D858BF0C213}" type="datetimeFigureOut">
              <a:rPr lang="en-JP" smtClean="0"/>
              <a:t>04/19/2021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60B54-5D30-8D4D-8F14-774735CE34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6428D7-52EC-474C-94AA-6ACF7EDB8B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41E1A-1040-0E47-ABCB-04FF76E66968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8755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49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784D815-C64F-264E-A73A-F7F1E587F2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1019" y="6341454"/>
            <a:ext cx="11124000" cy="1140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A8DD7C-CCDD-D343-A000-33D936C7B0F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42532" y="679356"/>
            <a:ext cx="11232000" cy="1150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25C343-10A0-D242-B801-3900EBB3A2D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33846" y="72188"/>
            <a:ext cx="540000" cy="54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08E857D-9E48-1D43-AC83-4FFBA755AEC2}"/>
              </a:ext>
            </a:extLst>
          </p:cNvPr>
          <p:cNvSpPr txBox="1"/>
          <p:nvPr userDrawn="1"/>
        </p:nvSpPr>
        <p:spPr>
          <a:xfrm>
            <a:off x="10677400" y="361507"/>
            <a:ext cx="1471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P" sz="1600" b="1" i="1" dirty="0">
                <a:solidFill>
                  <a:srgbClr val="EF5F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Cheminas 43</a:t>
            </a:r>
          </a:p>
        </p:txBody>
      </p:sp>
    </p:spTree>
    <p:extLst>
      <p:ext uri="{BB962C8B-B14F-4D97-AF65-F5344CB8AC3E}">
        <p14:creationId xmlns:p14="http://schemas.microsoft.com/office/powerpoint/2010/main" val="118428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BC8593F-689E-B44F-B450-661FB997AD79}"/>
              </a:ext>
            </a:extLst>
          </p:cNvPr>
          <p:cNvSpPr txBox="1"/>
          <p:nvPr/>
        </p:nvSpPr>
        <p:spPr>
          <a:xfrm>
            <a:off x="1939702" y="58587"/>
            <a:ext cx="2656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3200" b="1" dirty="0">
                <a:latin typeface="MS Gothic" panose="020B0609070205080204" pitchFamily="49" charset="-128"/>
                <a:ea typeface="MS Gothic" panose="020B0609070205080204" pitchFamily="49" charset="-128"/>
              </a:rPr>
              <a:t>発表タイトル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9CD5DF-D251-1049-B0CA-087371CA84E1}"/>
              </a:ext>
            </a:extLst>
          </p:cNvPr>
          <p:cNvSpPr txBox="1"/>
          <p:nvPr/>
        </p:nvSpPr>
        <p:spPr>
          <a:xfrm>
            <a:off x="130630" y="6479819"/>
            <a:ext cx="421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第1著者 (所属), 第2著者, 第3著者, et al.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CBEEA4-4551-5845-BD37-94603243B929}"/>
              </a:ext>
            </a:extLst>
          </p:cNvPr>
          <p:cNvSpPr/>
          <p:nvPr/>
        </p:nvSpPr>
        <p:spPr>
          <a:xfrm>
            <a:off x="1126331" y="1346528"/>
            <a:ext cx="9939338" cy="4193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動画作成要領（この要領は削除してお使いください）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JP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ファイル形式はMPEG-4 (MP4)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動画の時間は45 s〜60 s，容量は100 MB以下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画質はフルHD (1920 x 1080)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スライド中のフォントはサンセリフ体 (ゴシック, Arial, Calibri, Helveticaなど)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フォントサイズはこの作成要領より大きくしてください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指定のテンプレートを使用して，タイトルやフッ</a:t>
            </a:r>
            <a:r>
              <a:rPr lang="ja-JP" altLang="en-US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タ</a:t>
            </a: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ーを編集してください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フッターに全著者(第1著者には所属) を，入りきらない場合はet al.と記載してください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JP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学会ロゴの左側にはポスター番号を挿入するので空白のままにしてください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792742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76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Gothic</vt:lpstr>
      <vt:lpstr>Arial</vt:lpstr>
      <vt:lpstr>Calibri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Masahiro Motosuke</dc:creator>
  <cp:lastModifiedBy>Ken Yamamoto</cp:lastModifiedBy>
  <cp:revision>14</cp:revision>
  <dcterms:created xsi:type="dcterms:W3CDTF">2021-04-18T15:44:21Z</dcterms:created>
  <dcterms:modified xsi:type="dcterms:W3CDTF">2021-04-19T02:37:49Z</dcterms:modified>
</cp:coreProperties>
</file>