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0"/>
    <p:restoredTop sz="96291"/>
  </p:normalViewPr>
  <p:slideViewPr>
    <p:cSldViewPr snapToGrid="0" snapToObjects="1">
      <p:cViewPr varScale="1">
        <p:scale>
          <a:sx n="93" d="100"/>
          <a:sy n="93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19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BBD672-93BD-4740-A3CE-DE4F9D2CE5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CC22C-BF98-6045-ADB3-99DEFA8AE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9B45B-C125-F44B-A218-0D858BF0C213}" type="datetimeFigureOut">
              <a:rPr lang="en-JP" smtClean="0"/>
              <a:t>04/05/2022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60B54-5D30-8D4D-8F14-774735CE34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428D7-52EC-474C-94AA-6ACF7EDB8B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41E1A-1040-0E47-ABCB-04FF76E66968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8755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49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784D815-C64F-264E-A73A-F7F1E587F2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8000" y="6341454"/>
            <a:ext cx="11124000" cy="1140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A8DD7C-CCDD-D343-A000-33D936C7B0F1}"/>
              </a:ext>
            </a:extLst>
          </p:cNvPr>
          <p:cNvPicPr>
            <a:picLocks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79356"/>
            <a:ext cx="1980000" cy="1150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25C343-10A0-D242-B801-3900EBB3A2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33846" y="72188"/>
            <a:ext cx="540000" cy="54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8E857D-9E48-1D43-AC83-4FFBA755AEC2}"/>
              </a:ext>
            </a:extLst>
          </p:cNvPr>
          <p:cNvSpPr txBox="1"/>
          <p:nvPr userDrawn="1"/>
        </p:nvSpPr>
        <p:spPr>
          <a:xfrm>
            <a:off x="10677400" y="6495607"/>
            <a:ext cx="1471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JP" sz="1600" b="1" i="0" dirty="0">
                <a:solidFill>
                  <a:srgbClr val="EF5F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Cheminas 4</a:t>
            </a:r>
            <a:r>
              <a:rPr lang="en-US" sz="1600" b="1" i="0" dirty="0">
                <a:solidFill>
                  <a:srgbClr val="EF5F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JP" sz="1600" b="1" i="0" dirty="0">
              <a:solidFill>
                <a:srgbClr val="EF5F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8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C8593F-689E-B44F-B450-661FB997AD79}"/>
              </a:ext>
            </a:extLst>
          </p:cNvPr>
          <p:cNvSpPr txBox="1"/>
          <p:nvPr/>
        </p:nvSpPr>
        <p:spPr>
          <a:xfrm>
            <a:off x="1939702" y="58587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32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発表タイトル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CD5DF-D251-1049-B0CA-087371CA84E1}"/>
              </a:ext>
            </a:extLst>
          </p:cNvPr>
          <p:cNvSpPr txBox="1"/>
          <p:nvPr/>
        </p:nvSpPr>
        <p:spPr>
          <a:xfrm>
            <a:off x="130630" y="6479819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第1著者 (所属), 第2著者, 第3著者, et al.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CBEEA4-4551-5845-BD37-94603243B929}"/>
              </a:ext>
            </a:extLst>
          </p:cNvPr>
          <p:cNvSpPr/>
          <p:nvPr/>
        </p:nvSpPr>
        <p:spPr>
          <a:xfrm>
            <a:off x="1126331" y="1367077"/>
            <a:ext cx="9939338" cy="419352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動画作成要領（この要領は削除してお使いください）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JP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ファイル形式はMPEG-4 (MP4)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動画の時間は45 s〜60 s，容量は100 MB以下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画質はフルHD (1920 x 1080)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フォントサイズはこの作成要領より大きくしてください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こ</a:t>
            </a: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のテンプレートを使用して，タイトル</a:t>
            </a: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と</a:t>
            </a: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フッ</a:t>
            </a: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タ</a:t>
            </a: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ー</a:t>
            </a: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（著者名）</a:t>
            </a: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を編集してください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フッターに全著者(第1著者には所属) を，入りきらない場合はet al.と記載してください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学会ロゴの左側には</a:t>
            </a: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講演</a:t>
            </a: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番号を挿入するので空白のままにしてください</a:t>
            </a:r>
            <a:endParaRPr lang="en-US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動画のファイル名は「受付番号</a:t>
            </a:r>
            <a:r>
              <a:rPr lang="en-US" altLang="ja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.mp4</a:t>
            </a: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」（例：</a:t>
            </a:r>
            <a:r>
              <a:rPr lang="en-US" altLang="ja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A123.mp4</a:t>
            </a: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）としてください</a:t>
            </a:r>
            <a:endParaRPr lang="en-JP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4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93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Gothic</vt:lpstr>
      <vt:lpstr>Arial</vt:lpstr>
      <vt:lpstr>Calibri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Masahiro Motosuke</dc:creator>
  <cp:lastModifiedBy>Okano Taiji</cp:lastModifiedBy>
  <cp:revision>20</cp:revision>
  <dcterms:created xsi:type="dcterms:W3CDTF">2021-04-18T15:44:21Z</dcterms:created>
  <dcterms:modified xsi:type="dcterms:W3CDTF">2022-04-05T10:26:06Z</dcterms:modified>
</cp:coreProperties>
</file>